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87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5921-CCC9-47CB-83DA-067B36B7172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9DAC-E5B8-45D6-82C0-E873BC9E9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5921-CCC9-47CB-83DA-067B36B7172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9DAC-E5B8-45D6-82C0-E873BC9E9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5921-CCC9-47CB-83DA-067B36B7172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9DAC-E5B8-45D6-82C0-E873BC9E9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5921-CCC9-47CB-83DA-067B36B7172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9DAC-E5B8-45D6-82C0-E873BC9E9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5921-CCC9-47CB-83DA-067B36B7172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9DAC-E5B8-45D6-82C0-E873BC9E9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5921-CCC9-47CB-83DA-067B36B7172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9DAC-E5B8-45D6-82C0-E873BC9E9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5921-CCC9-47CB-83DA-067B36B7172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9DAC-E5B8-45D6-82C0-E873BC9E9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5921-CCC9-47CB-83DA-067B36B7172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9DAC-E5B8-45D6-82C0-E873BC9E9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5921-CCC9-47CB-83DA-067B36B7172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9DAC-E5B8-45D6-82C0-E873BC9E9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5921-CCC9-47CB-83DA-067B36B7172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9DAC-E5B8-45D6-82C0-E873BC9E9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5921-CCC9-47CB-83DA-067B36B7172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9DAC-E5B8-45D6-82C0-E873BC9E9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E5921-CCC9-47CB-83DA-067B36B7172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19DAC-E5B8-45D6-82C0-E873BC9E9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busa.deridder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228600" y="3152775"/>
            <a:ext cx="53721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en-US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Comic Sans MS"/>
            </a:endParaRPr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152400" y="304800"/>
            <a:ext cx="17145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en-US" sz="2000" b="1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Comic Sans MS"/>
            </a:endParaRPr>
          </a:p>
        </p:txBody>
      </p:sp>
      <p:sp>
        <p:nvSpPr>
          <p:cNvPr id="1042" name="WordArt 18"/>
          <p:cNvSpPr>
            <a:spLocks noChangeArrowheads="1" noChangeShapeType="1" noTextEdit="1"/>
          </p:cNvSpPr>
          <p:nvPr/>
        </p:nvSpPr>
        <p:spPr bwMode="auto">
          <a:xfrm>
            <a:off x="3657600" y="4495800"/>
            <a:ext cx="3286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en-US" sz="2000" b="1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Comic Sans M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6270" y="304800"/>
            <a:ext cx="7170281" cy="8544061"/>
            <a:chOff x="924572" y="-216230"/>
            <a:chExt cx="6143890" cy="7428225"/>
          </a:xfrm>
        </p:grpSpPr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924572" y="6703590"/>
              <a:ext cx="5746646" cy="508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For </a:t>
              </a: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access to fields please contact:  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  <a:hlinkClick r:id="rId2"/>
                </a:rPr>
                <a:t>busa.deridder@gmail.com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" name="Rectangle 22"/>
            <p:cNvSpPr>
              <a:spLocks noChangeArrowheads="1"/>
            </p:cNvSpPr>
            <p:nvPr/>
          </p:nvSpPr>
          <p:spPr bwMode="auto">
            <a:xfrm>
              <a:off x="3607968" y="5205504"/>
              <a:ext cx="3460494" cy="347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pic>
          <p:nvPicPr>
            <p:cNvPr id="40" name="Picture 8" descr="http://LAweb.GAT.atl.publicus.com/storyimage/LA/20130130/SPORTS/130139993/AR/0/AR-130139993.jpg&amp;MaxW=315&amp;MaxH=3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4058" y="-216230"/>
              <a:ext cx="1175262" cy="1324968"/>
            </a:xfrm>
            <a:prstGeom prst="rect">
              <a:avLst/>
            </a:prstGeom>
            <a:noFill/>
          </p:spPr>
        </p:pic>
        <p:sp>
          <p:nvSpPr>
            <p:cNvPr id="41" name="TextBox 40"/>
            <p:cNvSpPr txBox="1"/>
            <p:nvPr/>
          </p:nvSpPr>
          <p:spPr>
            <a:xfrm>
              <a:off x="957448" y="1750898"/>
              <a:ext cx="5725406" cy="4789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b="1" dirty="0" smtClean="0">
                  <a:latin typeface="+mj-lt"/>
                </a:rPr>
                <a:t>PRIVATE PROPERTY</a:t>
              </a:r>
            </a:p>
            <a:p>
              <a:pPr algn="just"/>
              <a:r>
                <a:rPr lang="en-US" sz="1600" b="1" dirty="0" smtClean="0">
                  <a:latin typeface="+mj-lt"/>
                </a:rPr>
                <a:t>The Planer Mill soccer complex is not a public park; current BUSA players, coaches, authorized guest players and staff are the only authorized only users of this complex.  Use by other individuals is trespassing.   </a:t>
              </a:r>
              <a:r>
                <a:rPr lang="en-US" sz="1600" b="1" dirty="0">
                  <a:latin typeface="+mj-lt"/>
                </a:rPr>
                <a:t>T</a:t>
              </a:r>
              <a:r>
                <a:rPr lang="en-US" sz="1600" b="1" dirty="0" smtClean="0">
                  <a:latin typeface="+mj-lt"/>
                </a:rPr>
                <a:t>he property owner, the Louisiana Soccer Association and Beauregard United Soccer Association are not responsible for personal injury or property damage/loss to unauthorized persons trespassing.    </a:t>
              </a:r>
            </a:p>
            <a:p>
              <a:pPr algn="just"/>
              <a:endParaRPr lang="en-US" sz="1600" b="1" dirty="0">
                <a:latin typeface="+mj-lt"/>
              </a:endParaRPr>
            </a:p>
            <a:p>
              <a:pPr algn="just"/>
              <a:r>
                <a:rPr lang="en-US" sz="1600" b="1" dirty="0" smtClean="0">
                  <a:latin typeface="+mj-lt"/>
                </a:rPr>
                <a:t>TRASH</a:t>
              </a:r>
            </a:p>
            <a:p>
              <a:pPr algn="just"/>
              <a:r>
                <a:rPr lang="en-US" sz="1600" b="1" dirty="0" smtClean="0">
                  <a:latin typeface="+mj-lt"/>
                </a:rPr>
                <a:t>Please pick up all trash (especially water bottles and food wrappers) and put in trash barrels.  If you see trash laying </a:t>
              </a:r>
              <a:r>
                <a:rPr lang="en-US" sz="1600" b="1" dirty="0">
                  <a:latin typeface="+mj-lt"/>
                </a:rPr>
                <a:t>a</a:t>
              </a:r>
              <a:r>
                <a:rPr lang="en-US" sz="1600" b="1" dirty="0" smtClean="0">
                  <a:latin typeface="+mj-lt"/>
                </a:rPr>
                <a:t>round please pick it up.</a:t>
              </a:r>
            </a:p>
            <a:p>
              <a:pPr algn="just"/>
              <a:endParaRPr lang="en-US" sz="1600" b="1" dirty="0">
                <a:latin typeface="+mj-lt"/>
              </a:endParaRPr>
            </a:p>
            <a:p>
              <a:pPr algn="just"/>
              <a:r>
                <a:rPr lang="en-US" sz="1600" b="1" dirty="0" smtClean="0">
                  <a:latin typeface="+mj-lt"/>
                </a:rPr>
                <a:t>NO PETS ARE ALLOWED on the complex besides service animals.</a:t>
              </a:r>
            </a:p>
            <a:p>
              <a:pPr algn="just"/>
              <a:endParaRPr lang="en-US" sz="1600" b="1" dirty="0">
                <a:latin typeface="+mj-lt"/>
              </a:endParaRPr>
            </a:p>
            <a:p>
              <a:pPr algn="just"/>
              <a:r>
                <a:rPr lang="en-US" sz="1600" b="1" dirty="0" smtClean="0">
                  <a:latin typeface="+mj-lt"/>
                </a:rPr>
                <a:t>NO SMOKING is permitted in the field area; if you must smoke stay in the parking lot and out of sight of the children.</a:t>
              </a:r>
            </a:p>
            <a:p>
              <a:pPr algn="just"/>
              <a:endParaRPr lang="en-US" sz="1600" b="1" dirty="0">
                <a:latin typeface="+mj-lt"/>
              </a:endParaRPr>
            </a:p>
            <a:p>
              <a:pPr algn="just"/>
              <a:r>
                <a:rPr lang="en-US" sz="1600" b="1" dirty="0" smtClean="0">
                  <a:latin typeface="+mj-lt"/>
                </a:rPr>
                <a:t>NO hanging on the white tape fence. This barrier is to provide a visual barrier between children and vehicles for safety.  Don’t let your kids hang on or play with the fence.</a:t>
              </a:r>
            </a:p>
            <a:p>
              <a:endParaRPr lang="en-US" sz="1600" b="1" dirty="0">
                <a:latin typeface="+mj-lt"/>
              </a:endParaRPr>
            </a:p>
            <a:p>
              <a:r>
                <a:rPr lang="en-US" sz="1600" b="1" dirty="0" smtClean="0">
                  <a:latin typeface="+mj-lt"/>
                </a:rPr>
                <a:t> </a:t>
              </a:r>
              <a:endParaRPr lang="en-US" sz="1600" b="1" dirty="0">
                <a:latin typeface="+mj-lt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-1013437" y="1843015"/>
            <a:ext cx="7970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                      Planer Mill Soccer Complex Rules:</a:t>
            </a:r>
          </a:p>
        </p:txBody>
      </p:sp>
    </p:spTree>
    <p:extLst>
      <p:ext uri="{BB962C8B-B14F-4D97-AF65-F5344CB8AC3E}">
        <p14:creationId xmlns:p14="http://schemas.microsoft.com/office/powerpoint/2010/main" val="84381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187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Marc.Meyle</dc:creator>
  <cp:lastModifiedBy>Marc M</cp:lastModifiedBy>
  <cp:revision>32</cp:revision>
  <cp:lastPrinted>2015-07-10T11:51:32Z</cp:lastPrinted>
  <dcterms:created xsi:type="dcterms:W3CDTF">2013-07-22T15:38:52Z</dcterms:created>
  <dcterms:modified xsi:type="dcterms:W3CDTF">2015-09-10T15:00:08Z</dcterms:modified>
</cp:coreProperties>
</file>